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0" r:id="rId1"/>
  </p:sldMasterIdLst>
  <p:notesMasterIdLst>
    <p:notesMasterId r:id="rId12"/>
  </p:notes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973073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667982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379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"/>
          <p:cNvSpPr txBox="1">
            <a:spLocks noGrp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21" name="Body"/>
          <p:cNvSpPr txBox="1">
            <a:spLocks noGrp="1"/>
          </p:cNvSpPr>
          <p:nvPr>
            <p:ph type="body" sz="quarter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SzTx/>
              <a:buNone/>
            </a:pPr>
            <a:endParaRPr/>
          </a:p>
        </p:txBody>
      </p:sp>
      <p:pic>
        <p:nvPicPr>
          <p:cNvPr id="22" name="slide24" descr="slide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1546657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"/>
          <p:cNvSpPr txBox="1">
            <a:spLocks noGrp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3" name="Body"/>
          <p:cNvSpPr txBox="1">
            <a:spLocks noGrp="1"/>
          </p:cNvSpPr>
          <p:nvPr>
            <p:ph type="body" sz="quarter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SzTx/>
              <a:buNone/>
            </a:pPr>
            <a:endParaRPr/>
          </a:p>
        </p:txBody>
      </p:sp>
      <p:pic>
        <p:nvPicPr>
          <p:cNvPr id="54" name="slide32" descr="slide32"/>
          <p:cNvPicPr>
            <a:picLocks noChangeAspect="1"/>
          </p:cNvPicPr>
          <p:nvPr/>
        </p:nvPicPr>
        <p:blipFill rotWithShape="1">
          <a:blip r:embed="rId2"/>
          <a:srcRect t="20350" b="26784"/>
          <a:stretch/>
        </p:blipFill>
        <p:spPr>
          <a:xfrm>
            <a:off x="0" y="1010651"/>
            <a:ext cx="9144000" cy="362551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Lord, the Almighty Creator, the true God,…"/>
          <p:cNvSpPr txBox="1"/>
          <p:nvPr/>
        </p:nvSpPr>
        <p:spPr>
          <a:xfrm>
            <a:off x="0" y="4644486"/>
            <a:ext cx="9144000" cy="1569660"/>
          </a:xfrm>
          <a:prstGeom prst="rect">
            <a:avLst/>
          </a:prstGeom>
          <a:gradFill>
            <a:gsLst>
              <a:gs pos="0">
                <a:srgbClr val="0070C0"/>
              </a:gs>
              <a:gs pos="80000">
                <a:srgbClr val="0000CC"/>
              </a:gs>
            </a:gsLst>
            <a:lin ang="5400000" scaled="1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Let’s raise our voices to praise the Lord, together we lift our Lord up high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May You rule, our King;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May Your Kingdom comes! Hallelujah!</a:t>
            </a:r>
          </a:p>
        </p:txBody>
      </p:sp>
    </p:spTree>
    <p:extLst>
      <p:ext uri="{BB962C8B-B14F-4D97-AF65-F5344CB8AC3E}">
        <p14:creationId xmlns:p14="http://schemas.microsoft.com/office/powerpoint/2010/main" val="194885049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"/>
          <p:cNvSpPr txBox="1">
            <a:spLocks noGrp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pic>
        <p:nvPicPr>
          <p:cNvPr id="26" name="slide25" descr="slide25"/>
          <p:cNvPicPr>
            <a:picLocks noChangeAspect="1"/>
          </p:cNvPicPr>
          <p:nvPr/>
        </p:nvPicPr>
        <p:blipFill rotWithShape="1">
          <a:blip r:embed="rId2"/>
          <a:srcRect t="20273" b="27377"/>
          <a:stretch/>
        </p:blipFill>
        <p:spPr>
          <a:xfrm>
            <a:off x="1" y="11919"/>
            <a:ext cx="9144000" cy="370212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Lord, the Almighty Creator, the true God,…"/>
          <p:cNvSpPr txBox="1"/>
          <p:nvPr/>
        </p:nvSpPr>
        <p:spPr>
          <a:xfrm>
            <a:off x="0" y="3714045"/>
            <a:ext cx="9144000" cy="3046988"/>
          </a:xfrm>
          <a:prstGeom prst="rect">
            <a:avLst/>
          </a:prstGeom>
          <a:gradFill>
            <a:gsLst>
              <a:gs pos="0">
                <a:srgbClr val="0070C0"/>
              </a:gs>
              <a:gs pos="80000">
                <a:srgbClr val="0000CC"/>
              </a:gs>
            </a:gsLst>
            <a:lin ang="5400000" scaled="1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Lord, the Almighty Creator, the true God,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You are my Father in Heaven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You, only You, are Lord even before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Heaven and the Earth was made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Yet You are my shelter,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eternal home I will return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Yesterday today and tomorrow,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You always look after me and protect me</a:t>
            </a:r>
          </a:p>
        </p:txBody>
      </p:sp>
    </p:spTree>
    <p:extLst>
      <p:ext uri="{BB962C8B-B14F-4D97-AF65-F5344CB8AC3E}">
        <p14:creationId xmlns:p14="http://schemas.microsoft.com/office/powerpoint/2010/main" val="186323466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"/>
          <p:cNvSpPr txBox="1">
            <a:spLocks noGrp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pic>
        <p:nvPicPr>
          <p:cNvPr id="30" name="slide26" descr="slide26"/>
          <p:cNvPicPr>
            <a:picLocks noChangeAspect="1"/>
          </p:cNvPicPr>
          <p:nvPr/>
        </p:nvPicPr>
        <p:blipFill rotWithShape="1">
          <a:blip r:embed="rId2"/>
          <a:srcRect t="20118" b="23040"/>
          <a:stretch/>
        </p:blipFill>
        <p:spPr>
          <a:xfrm>
            <a:off x="0" y="583826"/>
            <a:ext cx="9144000" cy="389823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Lord, the Almighty Creator, the true God,…"/>
          <p:cNvSpPr txBox="1"/>
          <p:nvPr/>
        </p:nvSpPr>
        <p:spPr>
          <a:xfrm>
            <a:off x="0" y="4458998"/>
            <a:ext cx="9144000" cy="1569660"/>
          </a:xfrm>
          <a:prstGeom prst="rect">
            <a:avLst/>
          </a:prstGeom>
          <a:gradFill>
            <a:gsLst>
              <a:gs pos="0">
                <a:srgbClr val="0070C0"/>
              </a:gs>
              <a:gs pos="80000">
                <a:srgbClr val="0000CC"/>
              </a:gs>
            </a:gsLst>
            <a:lin ang="5400000" scaled="1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Let’s raise our voices to praise the Lord, together we lift our Lord up high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May You rule, our King;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May Your Kingdom comes! Hallelujah!</a:t>
            </a:r>
          </a:p>
        </p:txBody>
      </p:sp>
    </p:spTree>
    <p:extLst>
      <p:ext uri="{BB962C8B-B14F-4D97-AF65-F5344CB8AC3E}">
        <p14:creationId xmlns:p14="http://schemas.microsoft.com/office/powerpoint/2010/main" val="131202306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"/>
          <p:cNvSpPr txBox="1">
            <a:spLocks noGrp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pic>
        <p:nvPicPr>
          <p:cNvPr id="34" name="slide27" descr="slide27"/>
          <p:cNvPicPr>
            <a:picLocks noChangeAspect="1"/>
          </p:cNvPicPr>
          <p:nvPr/>
        </p:nvPicPr>
        <p:blipFill rotWithShape="1">
          <a:blip r:embed="rId2"/>
          <a:srcRect t="20351" b="26550"/>
          <a:stretch/>
        </p:blipFill>
        <p:spPr>
          <a:xfrm>
            <a:off x="0" y="0"/>
            <a:ext cx="9144000" cy="364155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Lord, the Almighty Creator, the true God,…"/>
          <p:cNvSpPr txBox="1"/>
          <p:nvPr/>
        </p:nvSpPr>
        <p:spPr>
          <a:xfrm>
            <a:off x="0" y="3649877"/>
            <a:ext cx="9144000" cy="3046988"/>
          </a:xfrm>
          <a:prstGeom prst="rect">
            <a:avLst/>
          </a:prstGeom>
          <a:gradFill>
            <a:gsLst>
              <a:gs pos="0">
                <a:srgbClr val="0070C0"/>
              </a:gs>
              <a:gs pos="80000">
                <a:srgbClr val="0000CC"/>
              </a:gs>
            </a:gsLst>
            <a:lin ang="5400000" scaled="1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Lord, the ruler of time and space,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open my sight to see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Spring summer fall and winter, the four seasons of life, all turn to dust in the end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 new sprouts in the morning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quickly wither as night falls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 patient with me and teach me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to count my days in this life</a:t>
            </a:r>
          </a:p>
        </p:txBody>
      </p:sp>
    </p:spTree>
    <p:extLst>
      <p:ext uri="{BB962C8B-B14F-4D97-AF65-F5344CB8AC3E}">
        <p14:creationId xmlns:p14="http://schemas.microsoft.com/office/powerpoint/2010/main" val="13203905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"/>
          <p:cNvSpPr txBox="1">
            <a:spLocks noGrp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pic>
        <p:nvPicPr>
          <p:cNvPr id="42" name="slide30" descr="slide30"/>
          <p:cNvPicPr>
            <a:picLocks noChangeAspect="1"/>
          </p:cNvPicPr>
          <p:nvPr/>
        </p:nvPicPr>
        <p:blipFill rotWithShape="1">
          <a:blip r:embed="rId2"/>
          <a:srcRect t="20117" b="26315"/>
          <a:stretch/>
        </p:blipFill>
        <p:spPr>
          <a:xfrm>
            <a:off x="0" y="786061"/>
            <a:ext cx="9144000" cy="367364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Lord, the Almighty Creator, the true God,…"/>
          <p:cNvSpPr txBox="1"/>
          <p:nvPr/>
        </p:nvSpPr>
        <p:spPr>
          <a:xfrm>
            <a:off x="0" y="4468022"/>
            <a:ext cx="9144000" cy="1569660"/>
          </a:xfrm>
          <a:prstGeom prst="rect">
            <a:avLst/>
          </a:prstGeom>
          <a:gradFill>
            <a:gsLst>
              <a:gs pos="0">
                <a:srgbClr val="0070C0"/>
              </a:gs>
              <a:gs pos="80000">
                <a:srgbClr val="0000CC"/>
              </a:gs>
            </a:gsLst>
            <a:lin ang="5400000" scaled="1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Let’s raise our voices to praise the Lord, together we lift our Lord up high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May You rule, our King;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May Your Kingdom comes! Hallelujah!</a:t>
            </a:r>
          </a:p>
        </p:txBody>
      </p:sp>
    </p:spTree>
    <p:extLst>
      <p:ext uri="{BB962C8B-B14F-4D97-AF65-F5344CB8AC3E}">
        <p14:creationId xmlns:p14="http://schemas.microsoft.com/office/powerpoint/2010/main" val="202320504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"/>
          <p:cNvSpPr txBox="1">
            <a:spLocks noGrp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Lord, the Almighty Creator, the true God,…"/>
          <p:cNvSpPr txBox="1"/>
          <p:nvPr/>
        </p:nvSpPr>
        <p:spPr>
          <a:xfrm>
            <a:off x="0" y="3649877"/>
            <a:ext cx="9144000" cy="3046988"/>
          </a:xfrm>
          <a:prstGeom prst="rect">
            <a:avLst/>
          </a:prstGeom>
          <a:gradFill>
            <a:gsLst>
              <a:gs pos="0">
                <a:srgbClr val="0070C0"/>
              </a:gs>
              <a:gs pos="80000">
                <a:srgbClr val="0000CC"/>
              </a:gs>
            </a:gsLst>
            <a:lin ang="5400000" scaled="1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Lord, we endure days and years,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with all sighs and hardships,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It’s our evil nature,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that brings out our lord’s anger,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and we give up the source of life,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with no compliance to you the lord.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 have been busy with a pride life,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on the path to extermination. </a:t>
            </a:r>
          </a:p>
        </p:txBody>
      </p:sp>
      <p:pic>
        <p:nvPicPr>
          <p:cNvPr id="6" name="Picture 4" descr="slide2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3" b="27500"/>
          <a:stretch/>
        </p:blipFill>
        <p:spPr bwMode="auto">
          <a:xfrm>
            <a:off x="0" y="140867"/>
            <a:ext cx="9144000" cy="350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88565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"/>
          <p:cNvSpPr txBox="1">
            <a:spLocks noGrp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pic>
        <p:nvPicPr>
          <p:cNvPr id="38" name="slide28" descr="slide28"/>
          <p:cNvPicPr>
            <a:picLocks noChangeAspect="1"/>
          </p:cNvPicPr>
          <p:nvPr/>
        </p:nvPicPr>
        <p:blipFill rotWithShape="1">
          <a:blip r:embed="rId2"/>
          <a:srcRect t="20351" b="29825"/>
          <a:stretch/>
        </p:blipFill>
        <p:spPr>
          <a:xfrm>
            <a:off x="0" y="744245"/>
            <a:ext cx="9144000" cy="341697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Lord, the Almighty Creator, the true God,…"/>
          <p:cNvSpPr txBox="1"/>
          <p:nvPr/>
        </p:nvSpPr>
        <p:spPr>
          <a:xfrm>
            <a:off x="0" y="4161215"/>
            <a:ext cx="9144000" cy="1569660"/>
          </a:xfrm>
          <a:prstGeom prst="rect">
            <a:avLst/>
          </a:prstGeom>
          <a:gradFill>
            <a:gsLst>
              <a:gs pos="0">
                <a:srgbClr val="0070C0"/>
              </a:gs>
              <a:gs pos="80000">
                <a:srgbClr val="0000CC"/>
              </a:gs>
            </a:gsLst>
            <a:lin ang="5400000" scaled="1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Let’s raise our voices to praise the Lord, together we lift our Lord up high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May You rule, our King;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May Your Kingdom comes! Hallelujah!</a:t>
            </a:r>
          </a:p>
        </p:txBody>
      </p:sp>
    </p:spTree>
    <p:extLst>
      <p:ext uri="{BB962C8B-B14F-4D97-AF65-F5344CB8AC3E}">
        <p14:creationId xmlns:p14="http://schemas.microsoft.com/office/powerpoint/2010/main" val="245321358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"/>
          <p:cNvSpPr txBox="1">
            <a:spLocks noGrp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45" name="Body"/>
          <p:cNvSpPr txBox="1">
            <a:spLocks noGrp="1"/>
          </p:cNvSpPr>
          <p:nvPr>
            <p:ph type="body" sz="quarter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SzTx/>
              <a:buNone/>
            </a:pPr>
            <a:endParaRPr/>
          </a:p>
        </p:txBody>
      </p:sp>
      <p:pic>
        <p:nvPicPr>
          <p:cNvPr id="46" name="slide31" descr="slide31"/>
          <p:cNvPicPr>
            <a:picLocks noChangeAspect="1"/>
          </p:cNvPicPr>
          <p:nvPr/>
        </p:nvPicPr>
        <p:blipFill rotWithShape="1">
          <a:blip r:embed="rId2"/>
          <a:srcRect t="20117" b="26315"/>
          <a:stretch/>
        </p:blipFill>
        <p:spPr>
          <a:xfrm>
            <a:off x="0" y="320840"/>
            <a:ext cx="9144000" cy="367364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Lord, the Almighty Creator, the true God,…"/>
          <p:cNvSpPr txBox="1"/>
          <p:nvPr/>
        </p:nvSpPr>
        <p:spPr>
          <a:xfrm>
            <a:off x="0" y="3986759"/>
            <a:ext cx="9144000" cy="2677656"/>
          </a:xfrm>
          <a:prstGeom prst="rect">
            <a:avLst/>
          </a:prstGeom>
          <a:gradFill>
            <a:gsLst>
              <a:gs pos="0">
                <a:srgbClr val="0070C0"/>
              </a:gs>
              <a:gs pos="80000">
                <a:srgbClr val="0000CC"/>
              </a:gs>
            </a:gsLst>
            <a:lin ang="5400000" scaled="1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 peoples and nations in the world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shall bow down before you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 learn to fear and wait for you,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 listen to your commands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Your rich blessings bestow in double portions in this world full of sufferings and tribulations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 taste your love in full and sing joyfully all our life</a:t>
            </a:r>
          </a:p>
        </p:txBody>
      </p:sp>
    </p:spTree>
    <p:extLst>
      <p:ext uri="{BB962C8B-B14F-4D97-AF65-F5344CB8AC3E}">
        <p14:creationId xmlns:p14="http://schemas.microsoft.com/office/powerpoint/2010/main" val="26651602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"/>
          <p:cNvSpPr txBox="1">
            <a:spLocks noGrp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49" name="Body"/>
          <p:cNvSpPr txBox="1">
            <a:spLocks noGrp="1"/>
          </p:cNvSpPr>
          <p:nvPr>
            <p:ph type="body" sz="quarter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SzTx/>
              <a:buNone/>
            </a:pPr>
            <a:endParaRPr/>
          </a:p>
        </p:txBody>
      </p:sp>
      <p:pic>
        <p:nvPicPr>
          <p:cNvPr id="50" name="slide32" descr="slide32"/>
          <p:cNvPicPr>
            <a:picLocks noChangeAspect="1"/>
          </p:cNvPicPr>
          <p:nvPr/>
        </p:nvPicPr>
        <p:blipFill rotWithShape="1">
          <a:blip r:embed="rId2"/>
          <a:srcRect t="20818" b="24912"/>
          <a:stretch/>
        </p:blipFill>
        <p:spPr>
          <a:xfrm>
            <a:off x="0" y="834188"/>
            <a:ext cx="9144000" cy="372177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Lord, the Almighty Creator, the true God,…"/>
          <p:cNvSpPr txBox="1"/>
          <p:nvPr/>
        </p:nvSpPr>
        <p:spPr>
          <a:xfrm>
            <a:off x="0" y="4548233"/>
            <a:ext cx="9144000" cy="1569660"/>
          </a:xfrm>
          <a:prstGeom prst="rect">
            <a:avLst/>
          </a:prstGeom>
          <a:gradFill>
            <a:gsLst>
              <a:gs pos="0">
                <a:srgbClr val="0070C0"/>
              </a:gs>
              <a:gs pos="80000">
                <a:srgbClr val="0000CC"/>
              </a:gs>
            </a:gsLst>
            <a:lin ang="5400000" scaled="1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Let’s raise our voices to praise the Lord, together we lift our Lord up high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May You rule, our King;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May Your Kingdom comes! Hallelujah!</a:t>
            </a:r>
          </a:p>
        </p:txBody>
      </p:sp>
    </p:spTree>
    <p:extLst>
      <p:ext uri="{BB962C8B-B14F-4D97-AF65-F5344CB8AC3E}">
        <p14:creationId xmlns:p14="http://schemas.microsoft.com/office/powerpoint/2010/main" val="348606046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_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377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Helvetica Neue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chens</dc:creator>
  <cp:lastModifiedBy>PEI</cp:lastModifiedBy>
  <cp:revision>33</cp:revision>
  <dcterms:modified xsi:type="dcterms:W3CDTF">2019-06-30T21:11:40Z</dcterms:modified>
</cp:coreProperties>
</file>